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8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5080"/>
    </mc:Choice>
    <mc:Fallback>
      <p:transition spd="slow" advTm="508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57051"/>
    </mc:Choice>
    <mc:Fallback>
      <p:transition spd="slow" advTm="5705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87532"/>
    </mc:Choice>
    <mc:Fallback>
      <p:transition spd="slow" advTm="8753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40177"/>
    </mc:Choice>
    <mc:Fallback>
      <p:transition spd="slow" advTm="4017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64379"/>
    </mc:Choice>
    <mc:Fallback>
      <p:transition spd="slow" advTm="6437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2729"/>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24861"/>
    </mc:Choice>
    <mc:Fallback>
      <p:transition spd="slow" advTm="2486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1521"/>
    </mc:Choice>
    <mc:Fallback>
      <p:transition spd="slow" advTm="3152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16672"/>
    </mc:Choice>
    <mc:Fallback>
      <p:transition spd="slow" advTm="1667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27570"/>
    </mc:Choice>
    <mc:Fallback>
      <p:transition spd="slow" advTm="2757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31410"/>
    </mc:Choice>
    <mc:Fallback>
      <p:transition spd="slow" advTm="3141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787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1013"/>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35313"/>
    </mc:Choice>
    <mc:Fallback>
      <p:transition spd="slow" advTm="3531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971"/>
    </mc:Choice>
    <mc:Fallback>
      <p:transition spd="slow" advTm="97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4996"/>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34317"/>
    </mc:Choice>
    <mc:Fallback>
      <p:transition spd="slow" advTm="3431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7391"/>
    </mc:Choice>
    <mc:Fallback>
      <p:transition spd="slow" advTm="2739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25001"/>
    </mc:Choice>
    <mc:Fallback>
      <p:transition spd="slow" advTm="2500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030955" y="3549593"/>
            <a:ext cx="7378341" cy="1938992"/>
          </a:xfrm>
          <a:prstGeom prst="rect">
            <a:avLst/>
          </a:prstGeom>
          <a:noFill/>
        </p:spPr>
        <p:txBody>
          <a:bodyPr wrap="square" rtlCol="0">
            <a:spAutoFit/>
          </a:bodyPr>
          <a:lstStyle/>
          <a:p>
            <a:r>
              <a:rPr lang="zh-CN" altLang="en-US" sz="2400" dirty="0" smtClean="0"/>
              <a:t>数据采集：手机客户端收集，服务端计算后存储</a:t>
            </a:r>
            <a:endParaRPr lang="en-US" altLang="zh-CN" sz="2400" dirty="0" smtClean="0"/>
          </a:p>
          <a:p>
            <a:r>
              <a:rPr lang="zh-CN" altLang="en-US" sz="2400" dirty="0" smtClean="0"/>
              <a:t>滤波方法：算数平均滤波</a:t>
            </a:r>
            <a:endParaRPr lang="en-US" altLang="zh-CN" sz="2400" dirty="0" smtClean="0"/>
          </a:p>
          <a:p>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r>
              <a:rPr lang="zh-CN" altLang="en-US" sz="2400" dirty="0"/>
              <a:t>方向判定</a:t>
            </a:r>
            <a:r>
              <a:rPr lang="zh-CN" altLang="en-US" sz="2400" dirty="0" smtClean="0"/>
              <a:t>方法</a:t>
            </a:r>
            <a:r>
              <a:rPr lang="zh-CN" altLang="en-US" sz="2400" dirty="0"/>
              <a:t>：偏航角</a:t>
            </a:r>
            <a:r>
              <a:rPr lang="en-US" altLang="zh-CN" sz="2400" dirty="0"/>
              <a:t>+ 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9" name="Picture 4" descr="C:\Users\suck_dynasty\Desktop\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55" y="1325994"/>
            <a:ext cx="3960440" cy="15549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124744"/>
            <a:ext cx="2205203" cy="19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3355"/>
    </mc:Choice>
    <mc:Fallback>
      <p:transition spd="slow" advTm="6335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3952"/>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8886"/>
    </mc:Choice>
    <mc:Fallback>
      <p:transition spd="slow" advTm="3888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2188</TotalTime>
  <Words>2143</Words>
  <Application>Microsoft Office PowerPoint</Application>
  <PresentationFormat>全屏显示(4:3)</PresentationFormat>
  <Paragraphs>330</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214</cp:revision>
  <dcterms:created xsi:type="dcterms:W3CDTF">2018-11-18T08:05:40Z</dcterms:created>
  <dcterms:modified xsi:type="dcterms:W3CDTF">2018-12-14T13:37:46Z</dcterms:modified>
</cp:coreProperties>
</file>